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4"/>
  </p:notesMasterIdLst>
  <p:handoutMasterIdLst>
    <p:handoutMasterId r:id="rId35"/>
  </p:handoutMasterIdLst>
  <p:sldIdLst>
    <p:sldId id="388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5" r:id="rId14"/>
    <p:sldId id="442" r:id="rId15"/>
    <p:sldId id="443" r:id="rId16"/>
    <p:sldId id="446" r:id="rId17"/>
    <p:sldId id="444" r:id="rId18"/>
    <p:sldId id="448" r:id="rId19"/>
    <p:sldId id="447" r:id="rId20"/>
    <p:sldId id="449" r:id="rId21"/>
    <p:sldId id="450" r:id="rId22"/>
    <p:sldId id="451" r:id="rId23"/>
    <p:sldId id="453" r:id="rId24"/>
    <p:sldId id="454" r:id="rId25"/>
    <p:sldId id="455" r:id="rId26"/>
    <p:sldId id="456" r:id="rId27"/>
    <p:sldId id="457" r:id="rId28"/>
    <p:sldId id="459" r:id="rId29"/>
    <p:sldId id="458" r:id="rId30"/>
    <p:sldId id="460" r:id="rId31"/>
    <p:sldId id="462" r:id="rId32"/>
    <p:sldId id="461" r:id="rId33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349"/>
    <a:srgbClr val="293247"/>
    <a:srgbClr val="BA8D2D"/>
    <a:srgbClr val="767171"/>
    <a:srgbClr val="105A80"/>
    <a:srgbClr val="FEBF00"/>
    <a:srgbClr val="105A7F"/>
    <a:srgbClr val="DF213B"/>
    <a:srgbClr val="2C3E50"/>
    <a:srgbClr val="C94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65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6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91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84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9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2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5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1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6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2022/3/30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accent4">
              <a:lumMod val="100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1216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294A2-77E8-4D95-A9EB-9D5CA3A8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1481"/>
            <a:ext cx="9144000" cy="350267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1187624" y="1995686"/>
            <a:ext cx="7920880" cy="1368152"/>
          </a:xfrm>
          <a:prstGeom prst="frame">
            <a:avLst>
              <a:gd name="adj1" fmla="val 370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6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4E0F42-376F-4C73-83C0-3C89E654E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3"/>
          <a:stretch/>
        </p:blipFill>
        <p:spPr>
          <a:xfrm>
            <a:off x="-27496" y="1444695"/>
            <a:ext cx="6199659" cy="16632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51960D-48F6-4FC1-91C6-335845157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1" b="13532"/>
          <a:stretch/>
        </p:blipFill>
        <p:spPr>
          <a:xfrm>
            <a:off x="5795416" y="751979"/>
            <a:ext cx="3008017" cy="439152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39700" y="2859782"/>
            <a:ext cx="5756436" cy="248135"/>
          </a:xfrm>
          <a:prstGeom prst="frame">
            <a:avLst>
              <a:gd name="adj1" fmla="val 2136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FC7B4D4-6ACC-4786-8913-63D77AA63190}"/>
              </a:ext>
            </a:extLst>
          </p:cNvPr>
          <p:cNvSpPr/>
          <p:nvPr/>
        </p:nvSpPr>
        <p:spPr>
          <a:xfrm flipV="1">
            <a:off x="6444207" y="751977"/>
            <a:ext cx="2359225" cy="570551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7413C3-7038-475C-928B-A4D83CA97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1" b="13489"/>
          <a:stretch/>
        </p:blipFill>
        <p:spPr>
          <a:xfrm>
            <a:off x="1021702" y="802410"/>
            <a:ext cx="2143664" cy="40593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0124BA2-9C2E-4D5E-9FC7-803AEC03C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01"/>
          <a:stretch/>
        </p:blipFill>
        <p:spPr>
          <a:xfrm>
            <a:off x="3483046" y="802410"/>
            <a:ext cx="2127883" cy="41721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729D35-4DDA-430A-BF91-6244A566B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609" y="780908"/>
            <a:ext cx="2193689" cy="42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26" r="3185" b="948"/>
          <a:stretch/>
        </p:blipFill>
        <p:spPr>
          <a:xfrm>
            <a:off x="1516534" y="1068398"/>
            <a:ext cx="1876336" cy="37455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7413C3-7038-475C-928B-A4D83CA97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1" b="13489"/>
          <a:stretch/>
        </p:blipFill>
        <p:spPr>
          <a:xfrm>
            <a:off x="5751128" y="877682"/>
            <a:ext cx="2143664" cy="40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將資料庫資料用網頁顯示出來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478A29-6DF6-43B0-9D5C-2652F4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3" y="839750"/>
            <a:ext cx="7666047" cy="41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CBFDC-68B3-4619-9315-608AAA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2" y="1402081"/>
            <a:ext cx="2525900" cy="1999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EC29FF-6811-40A0-B853-52389724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3"/>
          <a:stretch/>
        </p:blipFill>
        <p:spPr>
          <a:xfrm>
            <a:off x="3491880" y="1563638"/>
            <a:ext cx="5400600" cy="2456083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2411760" y="214972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6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1979712" y="2140140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E2EDA-04AA-4466-B6A0-F6B05978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1" y="1654466"/>
            <a:ext cx="1744805" cy="1494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DFC58F-495B-4E48-8A15-5B0875D5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70189"/>
            <a:ext cx="5868144" cy="31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177</Words>
  <Application>Microsoft Office PowerPoint</Application>
  <PresentationFormat>如螢幕大小 (16:9)</PresentationFormat>
  <Paragraphs>81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微软雅黑</vt:lpstr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202</cp:revision>
  <dcterms:created xsi:type="dcterms:W3CDTF">2016-05-27T01:37:00Z</dcterms:created>
  <dcterms:modified xsi:type="dcterms:W3CDTF">2022-03-30T13:23:20Z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